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5" r:id="rId6"/>
    <p:sldId id="260" r:id="rId7"/>
    <p:sldId id="296" r:id="rId8"/>
    <p:sldId id="261" r:id="rId9"/>
    <p:sldId id="262" r:id="rId10"/>
    <p:sldId id="263" r:id="rId11"/>
    <p:sldId id="264" r:id="rId12"/>
    <p:sldId id="265" r:id="rId13"/>
    <p:sldId id="297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os, Guilherme (RIS-SAO)" userId="dabf3843-f45f-4f82-aeea-7e69ff969c11" providerId="ADAL" clId="{DF3A0E14-9EEF-493D-9D7C-2072F9660C3D}"/>
    <pc:docChg chg="undo custSel addSld delSld modSld sldOrd">
      <pc:chgData name="Santos, Guilherme (RIS-SAO)" userId="dabf3843-f45f-4f82-aeea-7e69ff969c11" providerId="ADAL" clId="{DF3A0E14-9EEF-493D-9D7C-2072F9660C3D}" dt="2023-08-14T23:46:04.699" v="3187" actId="47"/>
      <pc:docMkLst>
        <pc:docMk/>
      </pc:docMkLst>
      <pc:sldChg chg="addSp delSp mod">
        <pc:chgData name="Santos, Guilherme (RIS-SAO)" userId="dabf3843-f45f-4f82-aeea-7e69ff969c11" providerId="ADAL" clId="{DF3A0E14-9EEF-493D-9D7C-2072F9660C3D}" dt="2023-08-12T11:38:14.004" v="1" actId="22"/>
        <pc:sldMkLst>
          <pc:docMk/>
          <pc:sldMk cId="1297371135" sldId="256"/>
        </pc:sldMkLst>
        <pc:spChg chg="del">
          <ac:chgData name="Santos, Guilherme (RIS-SAO)" userId="dabf3843-f45f-4f82-aeea-7e69ff969c11" providerId="ADAL" clId="{DF3A0E14-9EEF-493D-9D7C-2072F9660C3D}" dt="2023-08-12T11:37:44.820" v="0" actId="478"/>
          <ac:spMkLst>
            <pc:docMk/>
            <pc:sldMk cId="1297371135" sldId="256"/>
            <ac:spMk id="2" creationId="{349B39E8-8AEA-1B30-08CB-55EC1D84CFD5}"/>
          </ac:spMkLst>
        </pc:spChg>
        <pc:spChg chg="del">
          <ac:chgData name="Santos, Guilherme (RIS-SAO)" userId="dabf3843-f45f-4f82-aeea-7e69ff969c11" providerId="ADAL" clId="{DF3A0E14-9EEF-493D-9D7C-2072F9660C3D}" dt="2023-08-12T11:37:44.820" v="0" actId="478"/>
          <ac:spMkLst>
            <pc:docMk/>
            <pc:sldMk cId="1297371135" sldId="256"/>
            <ac:spMk id="3" creationId="{9ABBA0C5-68A1-21F1-6E10-F253ACC34A6E}"/>
          </ac:spMkLst>
        </pc:spChg>
        <pc:picChg chg="add">
          <ac:chgData name="Santos, Guilherme (RIS-SAO)" userId="dabf3843-f45f-4f82-aeea-7e69ff969c11" providerId="ADAL" clId="{DF3A0E14-9EEF-493D-9D7C-2072F9660C3D}" dt="2023-08-12T11:38:14.004" v="1" actId="22"/>
          <ac:picMkLst>
            <pc:docMk/>
            <pc:sldMk cId="1297371135" sldId="256"/>
            <ac:picMk id="5" creationId="{EDA54664-E173-7FE8-014C-167F442698B3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2:11:10.006" v="3" actId="22"/>
        <pc:sldMkLst>
          <pc:docMk/>
          <pc:sldMk cId="781123607" sldId="257"/>
        </pc:sldMkLst>
        <pc:picChg chg="add">
          <ac:chgData name="Santos, Guilherme (RIS-SAO)" userId="dabf3843-f45f-4f82-aeea-7e69ff969c11" providerId="ADAL" clId="{DF3A0E14-9EEF-493D-9D7C-2072F9660C3D}" dt="2023-08-12T12:11:10.006" v="3" actId="22"/>
          <ac:picMkLst>
            <pc:docMk/>
            <pc:sldMk cId="781123607" sldId="257"/>
            <ac:picMk id="3" creationId="{D9A49F27-AE21-964D-ABC7-817A9D7D4297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2:26:01.930" v="10" actId="1076"/>
        <pc:sldMkLst>
          <pc:docMk/>
          <pc:sldMk cId="918423899" sldId="258"/>
        </pc:sldMkLst>
        <pc:picChg chg="add mod">
          <ac:chgData name="Santos, Guilherme (RIS-SAO)" userId="dabf3843-f45f-4f82-aeea-7e69ff969c11" providerId="ADAL" clId="{DF3A0E14-9EEF-493D-9D7C-2072F9660C3D}" dt="2023-08-12T12:25:59.048" v="9" actId="1076"/>
          <ac:picMkLst>
            <pc:docMk/>
            <pc:sldMk cId="918423899" sldId="258"/>
            <ac:picMk id="3" creationId="{45677F5E-9AC8-1CED-135F-9BA560C14708}"/>
          </ac:picMkLst>
        </pc:picChg>
        <pc:picChg chg="add mod">
          <ac:chgData name="Santos, Guilherme (RIS-SAO)" userId="dabf3843-f45f-4f82-aeea-7e69ff969c11" providerId="ADAL" clId="{DF3A0E14-9EEF-493D-9D7C-2072F9660C3D}" dt="2023-08-12T12:26:01.930" v="10" actId="1076"/>
          <ac:picMkLst>
            <pc:docMk/>
            <pc:sldMk cId="918423899" sldId="258"/>
            <ac:picMk id="5" creationId="{A142565F-B7C7-4003-79BE-6AF9AD065FDC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2:26:52.556" v="11" actId="22"/>
        <pc:sldMkLst>
          <pc:docMk/>
          <pc:sldMk cId="3399571744" sldId="259"/>
        </pc:sldMkLst>
        <pc:picChg chg="add">
          <ac:chgData name="Santos, Guilherme (RIS-SAO)" userId="dabf3843-f45f-4f82-aeea-7e69ff969c11" providerId="ADAL" clId="{DF3A0E14-9EEF-493D-9D7C-2072F9660C3D}" dt="2023-08-12T12:26:52.556" v="11" actId="22"/>
          <ac:picMkLst>
            <pc:docMk/>
            <pc:sldMk cId="3399571744" sldId="259"/>
            <ac:picMk id="3" creationId="{A0A01519-315E-462D-980E-032AB4EF87CB}"/>
          </ac:picMkLst>
        </pc:picChg>
      </pc:sldChg>
      <pc:sldChg chg="addSp delSp modSp new mod">
        <pc:chgData name="Santos, Guilherme (RIS-SAO)" userId="dabf3843-f45f-4f82-aeea-7e69ff969c11" providerId="ADAL" clId="{DF3A0E14-9EEF-493D-9D7C-2072F9660C3D}" dt="2023-08-12T12:59:57.320" v="16" actId="22"/>
        <pc:sldMkLst>
          <pc:docMk/>
          <pc:sldMk cId="2151647496" sldId="260"/>
        </pc:sldMkLst>
        <pc:picChg chg="add del mod">
          <ac:chgData name="Santos, Guilherme (RIS-SAO)" userId="dabf3843-f45f-4f82-aeea-7e69ff969c11" providerId="ADAL" clId="{DF3A0E14-9EEF-493D-9D7C-2072F9660C3D}" dt="2023-08-12T12:59:56.184" v="15" actId="478"/>
          <ac:picMkLst>
            <pc:docMk/>
            <pc:sldMk cId="2151647496" sldId="260"/>
            <ac:picMk id="3" creationId="{5C1AA6C1-428F-9183-9DBC-60A1BB69D1E7}"/>
          </ac:picMkLst>
        </pc:picChg>
        <pc:picChg chg="add">
          <ac:chgData name="Santos, Guilherme (RIS-SAO)" userId="dabf3843-f45f-4f82-aeea-7e69ff969c11" providerId="ADAL" clId="{DF3A0E14-9EEF-493D-9D7C-2072F9660C3D}" dt="2023-08-12T12:59:57.320" v="16" actId="22"/>
          <ac:picMkLst>
            <pc:docMk/>
            <pc:sldMk cId="2151647496" sldId="260"/>
            <ac:picMk id="5" creationId="{441BFBDC-28DB-3DBA-E398-959E2B5B6919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3:00:20.376" v="20" actId="1076"/>
        <pc:sldMkLst>
          <pc:docMk/>
          <pc:sldMk cId="3569470411" sldId="261"/>
        </pc:sldMkLst>
        <pc:picChg chg="add mod">
          <ac:chgData name="Santos, Guilherme (RIS-SAO)" userId="dabf3843-f45f-4f82-aeea-7e69ff969c11" providerId="ADAL" clId="{DF3A0E14-9EEF-493D-9D7C-2072F9660C3D}" dt="2023-08-12T13:00:20.376" v="20" actId="1076"/>
          <ac:picMkLst>
            <pc:docMk/>
            <pc:sldMk cId="3569470411" sldId="261"/>
            <ac:picMk id="3" creationId="{6D27E073-0A95-F5B5-66AC-CA1FAA05900E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3:05:13.240" v="24" actId="1076"/>
        <pc:sldMkLst>
          <pc:docMk/>
          <pc:sldMk cId="852952701" sldId="262"/>
        </pc:sldMkLst>
        <pc:picChg chg="add mod">
          <ac:chgData name="Santos, Guilherme (RIS-SAO)" userId="dabf3843-f45f-4f82-aeea-7e69ff969c11" providerId="ADAL" clId="{DF3A0E14-9EEF-493D-9D7C-2072F9660C3D}" dt="2023-08-12T13:05:13.240" v="24" actId="1076"/>
          <ac:picMkLst>
            <pc:docMk/>
            <pc:sldMk cId="852952701" sldId="262"/>
            <ac:picMk id="3" creationId="{07C648FB-E5F1-FAAB-4FAF-101FDB8FF188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3:18:38.326" v="26" actId="22"/>
        <pc:sldMkLst>
          <pc:docMk/>
          <pc:sldMk cId="2033477947" sldId="263"/>
        </pc:sldMkLst>
        <pc:picChg chg="add">
          <ac:chgData name="Santos, Guilherme (RIS-SAO)" userId="dabf3843-f45f-4f82-aeea-7e69ff969c11" providerId="ADAL" clId="{DF3A0E14-9EEF-493D-9D7C-2072F9660C3D}" dt="2023-08-12T13:18:38.326" v="26" actId="22"/>
          <ac:picMkLst>
            <pc:docMk/>
            <pc:sldMk cId="2033477947" sldId="263"/>
            <ac:picMk id="3" creationId="{5FFDF08F-02CE-BA32-6390-CB1DD700D237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3:19:03.767" v="28" actId="22"/>
        <pc:sldMkLst>
          <pc:docMk/>
          <pc:sldMk cId="603617160" sldId="264"/>
        </pc:sldMkLst>
        <pc:picChg chg="add">
          <ac:chgData name="Santos, Guilherme (RIS-SAO)" userId="dabf3843-f45f-4f82-aeea-7e69ff969c11" providerId="ADAL" clId="{DF3A0E14-9EEF-493D-9D7C-2072F9660C3D}" dt="2023-08-12T13:19:03.767" v="28" actId="22"/>
          <ac:picMkLst>
            <pc:docMk/>
            <pc:sldMk cId="603617160" sldId="264"/>
            <ac:picMk id="3" creationId="{86130902-44B9-70D0-152E-4BE8F907E976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3:29:08.836" v="30" actId="22"/>
        <pc:sldMkLst>
          <pc:docMk/>
          <pc:sldMk cId="3544287434" sldId="265"/>
        </pc:sldMkLst>
        <pc:picChg chg="add">
          <ac:chgData name="Santos, Guilherme (RIS-SAO)" userId="dabf3843-f45f-4f82-aeea-7e69ff969c11" providerId="ADAL" clId="{DF3A0E14-9EEF-493D-9D7C-2072F9660C3D}" dt="2023-08-12T13:29:08.836" v="30" actId="22"/>
          <ac:picMkLst>
            <pc:docMk/>
            <pc:sldMk cId="3544287434" sldId="265"/>
            <ac:picMk id="3" creationId="{FDB85BCC-790D-A817-B8C3-F1A4201FC525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3:45:51.153" v="38" actId="1076"/>
        <pc:sldMkLst>
          <pc:docMk/>
          <pc:sldMk cId="1197772235" sldId="266"/>
        </pc:sldMkLst>
        <pc:picChg chg="add mod">
          <ac:chgData name="Santos, Guilherme (RIS-SAO)" userId="dabf3843-f45f-4f82-aeea-7e69ff969c11" providerId="ADAL" clId="{DF3A0E14-9EEF-493D-9D7C-2072F9660C3D}" dt="2023-08-12T13:45:51.153" v="38" actId="1076"/>
          <ac:picMkLst>
            <pc:docMk/>
            <pc:sldMk cId="1197772235" sldId="266"/>
            <ac:picMk id="3" creationId="{4DDF5D4A-755B-9F83-DF1A-21D565CA86D2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3:45:48.536" v="37" actId="1076"/>
        <pc:sldMkLst>
          <pc:docMk/>
          <pc:sldMk cId="2563461834" sldId="267"/>
        </pc:sldMkLst>
        <pc:picChg chg="add mod">
          <ac:chgData name="Santos, Guilherme (RIS-SAO)" userId="dabf3843-f45f-4f82-aeea-7e69ff969c11" providerId="ADAL" clId="{DF3A0E14-9EEF-493D-9D7C-2072F9660C3D}" dt="2023-08-12T13:45:48.536" v="37" actId="1076"/>
          <ac:picMkLst>
            <pc:docMk/>
            <pc:sldMk cId="2563461834" sldId="267"/>
            <ac:picMk id="3" creationId="{2E8492C2-A103-ACAB-129B-6ED0C88BC008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3:48:17.227" v="40" actId="22"/>
        <pc:sldMkLst>
          <pc:docMk/>
          <pc:sldMk cId="303705274" sldId="268"/>
        </pc:sldMkLst>
        <pc:picChg chg="add">
          <ac:chgData name="Santos, Guilherme (RIS-SAO)" userId="dabf3843-f45f-4f82-aeea-7e69ff969c11" providerId="ADAL" clId="{DF3A0E14-9EEF-493D-9D7C-2072F9660C3D}" dt="2023-08-12T13:48:17.227" v="40" actId="22"/>
          <ac:picMkLst>
            <pc:docMk/>
            <pc:sldMk cId="303705274" sldId="268"/>
            <ac:picMk id="3" creationId="{D232FA10-A118-8EE6-B4D7-317FB902B147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3:53:28.433" v="44" actId="1076"/>
        <pc:sldMkLst>
          <pc:docMk/>
          <pc:sldMk cId="2901702766" sldId="269"/>
        </pc:sldMkLst>
        <pc:picChg chg="add mod">
          <ac:chgData name="Santos, Guilherme (RIS-SAO)" userId="dabf3843-f45f-4f82-aeea-7e69ff969c11" providerId="ADAL" clId="{DF3A0E14-9EEF-493D-9D7C-2072F9660C3D}" dt="2023-08-12T13:53:28.433" v="44" actId="1076"/>
          <ac:picMkLst>
            <pc:docMk/>
            <pc:sldMk cId="2901702766" sldId="269"/>
            <ac:picMk id="3" creationId="{A86E899F-8A9C-78AC-27CA-5D33BEA7EE8B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4:02:26.524" v="48" actId="1076"/>
        <pc:sldMkLst>
          <pc:docMk/>
          <pc:sldMk cId="3814980864" sldId="270"/>
        </pc:sldMkLst>
        <pc:picChg chg="add mod">
          <ac:chgData name="Santos, Guilherme (RIS-SAO)" userId="dabf3843-f45f-4f82-aeea-7e69ff969c11" providerId="ADAL" clId="{DF3A0E14-9EEF-493D-9D7C-2072F9660C3D}" dt="2023-08-12T14:02:26.524" v="48" actId="1076"/>
          <ac:picMkLst>
            <pc:docMk/>
            <pc:sldMk cId="3814980864" sldId="270"/>
            <ac:picMk id="3" creationId="{C02F4668-19B2-1996-C1DF-E0BCEC785E6D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4:31:17.554" v="50" actId="22"/>
        <pc:sldMkLst>
          <pc:docMk/>
          <pc:sldMk cId="1449862891" sldId="271"/>
        </pc:sldMkLst>
        <pc:picChg chg="add">
          <ac:chgData name="Santos, Guilherme (RIS-SAO)" userId="dabf3843-f45f-4f82-aeea-7e69ff969c11" providerId="ADAL" clId="{DF3A0E14-9EEF-493D-9D7C-2072F9660C3D}" dt="2023-08-12T14:31:17.554" v="50" actId="22"/>
          <ac:picMkLst>
            <pc:docMk/>
            <pc:sldMk cId="1449862891" sldId="271"/>
            <ac:picMk id="3" creationId="{CCE0F2B7-B266-9F09-ECE9-415A62F50D93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4:31:55.124" v="54" actId="1076"/>
        <pc:sldMkLst>
          <pc:docMk/>
          <pc:sldMk cId="2909006722" sldId="272"/>
        </pc:sldMkLst>
        <pc:picChg chg="add mod">
          <ac:chgData name="Santos, Guilherme (RIS-SAO)" userId="dabf3843-f45f-4f82-aeea-7e69ff969c11" providerId="ADAL" clId="{DF3A0E14-9EEF-493D-9D7C-2072F9660C3D}" dt="2023-08-12T14:31:55.124" v="54" actId="1076"/>
          <ac:picMkLst>
            <pc:docMk/>
            <pc:sldMk cId="2909006722" sldId="272"/>
            <ac:picMk id="3" creationId="{36DE936E-0D89-2608-9AA4-AD43A19629CC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4:45:40.030" v="58" actId="1076"/>
        <pc:sldMkLst>
          <pc:docMk/>
          <pc:sldMk cId="3645992797" sldId="273"/>
        </pc:sldMkLst>
        <pc:picChg chg="add mod">
          <ac:chgData name="Santos, Guilherme (RIS-SAO)" userId="dabf3843-f45f-4f82-aeea-7e69ff969c11" providerId="ADAL" clId="{DF3A0E14-9EEF-493D-9D7C-2072F9660C3D}" dt="2023-08-12T14:45:40.030" v="58" actId="1076"/>
          <ac:picMkLst>
            <pc:docMk/>
            <pc:sldMk cId="3645992797" sldId="273"/>
            <ac:picMk id="3" creationId="{DD9DEBB9-7948-07C5-8337-C073ED59782F}"/>
          </ac:picMkLst>
        </pc:picChg>
      </pc:sldChg>
      <pc:sldChg chg="addSp delSp new mod">
        <pc:chgData name="Santos, Guilherme (RIS-SAO)" userId="dabf3843-f45f-4f82-aeea-7e69ff969c11" providerId="ADAL" clId="{DF3A0E14-9EEF-493D-9D7C-2072F9660C3D}" dt="2023-08-12T15:12:00.929" v="63" actId="22"/>
        <pc:sldMkLst>
          <pc:docMk/>
          <pc:sldMk cId="4252383472" sldId="274"/>
        </pc:sldMkLst>
        <pc:picChg chg="add">
          <ac:chgData name="Santos, Guilherme (RIS-SAO)" userId="dabf3843-f45f-4f82-aeea-7e69ff969c11" providerId="ADAL" clId="{DF3A0E14-9EEF-493D-9D7C-2072F9660C3D}" dt="2023-08-12T15:11:35.620" v="60" actId="22"/>
          <ac:picMkLst>
            <pc:docMk/>
            <pc:sldMk cId="4252383472" sldId="274"/>
            <ac:picMk id="3" creationId="{9F2FE165-3E18-A28F-CAA3-530107D5EDD9}"/>
          </ac:picMkLst>
        </pc:picChg>
        <pc:picChg chg="add del">
          <ac:chgData name="Santos, Guilherme (RIS-SAO)" userId="dabf3843-f45f-4f82-aeea-7e69ff969c11" providerId="ADAL" clId="{DF3A0E14-9EEF-493D-9D7C-2072F9660C3D}" dt="2023-08-12T15:12:00.929" v="63" actId="22"/>
          <ac:picMkLst>
            <pc:docMk/>
            <pc:sldMk cId="4252383472" sldId="274"/>
            <ac:picMk id="5" creationId="{BC4586AC-1CF1-1931-24E0-51971C8A065C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5:12:04.961" v="64" actId="22"/>
        <pc:sldMkLst>
          <pc:docMk/>
          <pc:sldMk cId="1441829575" sldId="275"/>
        </pc:sldMkLst>
        <pc:picChg chg="add">
          <ac:chgData name="Santos, Guilherme (RIS-SAO)" userId="dabf3843-f45f-4f82-aeea-7e69ff969c11" providerId="ADAL" clId="{DF3A0E14-9EEF-493D-9D7C-2072F9660C3D}" dt="2023-08-12T15:12:04.961" v="64" actId="22"/>
          <ac:picMkLst>
            <pc:docMk/>
            <pc:sldMk cId="1441829575" sldId="275"/>
            <ac:picMk id="3" creationId="{E712AD52-2A7A-833A-8AD7-8BD43A4D25E0}"/>
          </ac:picMkLst>
        </pc:picChg>
      </pc:sldChg>
      <pc:sldChg chg="addSp delSp modSp new mod">
        <pc:chgData name="Santos, Guilherme (RIS-SAO)" userId="dabf3843-f45f-4f82-aeea-7e69ff969c11" providerId="ADAL" clId="{DF3A0E14-9EEF-493D-9D7C-2072F9660C3D}" dt="2023-08-12T15:21:33.056" v="71" actId="22"/>
        <pc:sldMkLst>
          <pc:docMk/>
          <pc:sldMk cId="2540570096" sldId="276"/>
        </pc:sldMkLst>
        <pc:picChg chg="add del mod">
          <ac:chgData name="Santos, Guilherme (RIS-SAO)" userId="dabf3843-f45f-4f82-aeea-7e69ff969c11" providerId="ADAL" clId="{DF3A0E14-9EEF-493D-9D7C-2072F9660C3D}" dt="2023-08-12T15:21:31.816" v="70" actId="478"/>
          <ac:picMkLst>
            <pc:docMk/>
            <pc:sldMk cId="2540570096" sldId="276"/>
            <ac:picMk id="3" creationId="{581B1298-C296-CB43-CBD1-0C23A9D8EE7E}"/>
          </ac:picMkLst>
        </pc:picChg>
        <pc:picChg chg="add">
          <ac:chgData name="Santos, Guilherme (RIS-SAO)" userId="dabf3843-f45f-4f82-aeea-7e69ff969c11" providerId="ADAL" clId="{DF3A0E14-9EEF-493D-9D7C-2072F9660C3D}" dt="2023-08-12T15:21:33.056" v="71" actId="22"/>
          <ac:picMkLst>
            <pc:docMk/>
            <pc:sldMk cId="2540570096" sldId="276"/>
            <ac:picMk id="5" creationId="{80FC62F9-1A6B-C4CA-BE27-9D4A922F0557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5:22:09.014" v="74" actId="1076"/>
        <pc:sldMkLst>
          <pc:docMk/>
          <pc:sldMk cId="1994819694" sldId="277"/>
        </pc:sldMkLst>
        <pc:picChg chg="add mod">
          <ac:chgData name="Santos, Guilherme (RIS-SAO)" userId="dabf3843-f45f-4f82-aeea-7e69ff969c11" providerId="ADAL" clId="{DF3A0E14-9EEF-493D-9D7C-2072F9660C3D}" dt="2023-08-12T15:22:09.014" v="74" actId="1076"/>
          <ac:picMkLst>
            <pc:docMk/>
            <pc:sldMk cId="1994819694" sldId="277"/>
            <ac:picMk id="3" creationId="{58B02F54-4785-0D6F-B53C-89B97AA9C915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5:23:39.879" v="78" actId="1076"/>
        <pc:sldMkLst>
          <pc:docMk/>
          <pc:sldMk cId="3966778356" sldId="278"/>
        </pc:sldMkLst>
        <pc:picChg chg="add mod">
          <ac:chgData name="Santos, Guilherme (RIS-SAO)" userId="dabf3843-f45f-4f82-aeea-7e69ff969c11" providerId="ADAL" clId="{DF3A0E14-9EEF-493D-9D7C-2072F9660C3D}" dt="2023-08-12T15:23:39.879" v="78" actId="1076"/>
          <ac:picMkLst>
            <pc:docMk/>
            <pc:sldMk cId="3966778356" sldId="278"/>
            <ac:picMk id="3" creationId="{CD108067-7608-B5D8-5436-C8B2713141E1}"/>
          </ac:picMkLst>
        </pc:picChg>
      </pc:sldChg>
      <pc:sldChg chg="addSp delSp new mod">
        <pc:chgData name="Santos, Guilherme (RIS-SAO)" userId="dabf3843-f45f-4f82-aeea-7e69ff969c11" providerId="ADAL" clId="{DF3A0E14-9EEF-493D-9D7C-2072F9660C3D}" dt="2023-08-12T15:27:40.657" v="82" actId="22"/>
        <pc:sldMkLst>
          <pc:docMk/>
          <pc:sldMk cId="3427653118" sldId="279"/>
        </pc:sldMkLst>
        <pc:picChg chg="add del">
          <ac:chgData name="Santos, Guilherme (RIS-SAO)" userId="dabf3843-f45f-4f82-aeea-7e69ff969c11" providerId="ADAL" clId="{DF3A0E14-9EEF-493D-9D7C-2072F9660C3D}" dt="2023-08-12T15:27:39.372" v="81" actId="478"/>
          <ac:picMkLst>
            <pc:docMk/>
            <pc:sldMk cId="3427653118" sldId="279"/>
            <ac:picMk id="3" creationId="{70B4B0CB-6128-E84A-23B0-64177F2A5AA1}"/>
          </ac:picMkLst>
        </pc:picChg>
        <pc:picChg chg="add">
          <ac:chgData name="Santos, Guilherme (RIS-SAO)" userId="dabf3843-f45f-4f82-aeea-7e69ff969c11" providerId="ADAL" clId="{DF3A0E14-9EEF-493D-9D7C-2072F9660C3D}" dt="2023-08-12T15:27:40.657" v="82" actId="22"/>
          <ac:picMkLst>
            <pc:docMk/>
            <pc:sldMk cId="3427653118" sldId="279"/>
            <ac:picMk id="5" creationId="{5E55A65B-30FB-A2EE-2068-E2E9F1E51A0E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7:25:56.695" v="86" actId="1076"/>
        <pc:sldMkLst>
          <pc:docMk/>
          <pc:sldMk cId="1188262049" sldId="280"/>
        </pc:sldMkLst>
        <pc:picChg chg="add mod">
          <ac:chgData name="Santos, Guilherme (RIS-SAO)" userId="dabf3843-f45f-4f82-aeea-7e69ff969c11" providerId="ADAL" clId="{DF3A0E14-9EEF-493D-9D7C-2072F9660C3D}" dt="2023-08-12T17:25:56.695" v="86" actId="1076"/>
          <ac:picMkLst>
            <pc:docMk/>
            <pc:sldMk cId="1188262049" sldId="280"/>
            <ac:picMk id="3" creationId="{2FD71C33-F7AA-4632-1400-CA1E5B912323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7:28:47.625" v="90" actId="1076"/>
        <pc:sldMkLst>
          <pc:docMk/>
          <pc:sldMk cId="2579464685" sldId="281"/>
        </pc:sldMkLst>
        <pc:picChg chg="add mod">
          <ac:chgData name="Santos, Guilherme (RIS-SAO)" userId="dabf3843-f45f-4f82-aeea-7e69ff969c11" providerId="ADAL" clId="{DF3A0E14-9EEF-493D-9D7C-2072F9660C3D}" dt="2023-08-12T17:28:47.625" v="90" actId="1076"/>
          <ac:picMkLst>
            <pc:docMk/>
            <pc:sldMk cId="2579464685" sldId="281"/>
            <ac:picMk id="3" creationId="{7ED990D2-C324-14B5-419B-F67D5494CD50}"/>
          </ac:picMkLst>
        </pc:picChg>
      </pc:sldChg>
      <pc:sldChg chg="new">
        <pc:chgData name="Santos, Guilherme (RIS-SAO)" userId="dabf3843-f45f-4f82-aeea-7e69ff969c11" providerId="ADAL" clId="{DF3A0E14-9EEF-493D-9D7C-2072F9660C3D}" dt="2023-08-12T17:55:20.091" v="91" actId="680"/>
        <pc:sldMkLst>
          <pc:docMk/>
          <pc:sldMk cId="3369373689" sldId="282"/>
        </pc:sldMkLst>
      </pc:sldChg>
      <pc:sldChg chg="addSp new mod">
        <pc:chgData name="Santos, Guilherme (RIS-SAO)" userId="dabf3843-f45f-4f82-aeea-7e69ff969c11" providerId="ADAL" clId="{DF3A0E14-9EEF-493D-9D7C-2072F9660C3D}" dt="2023-08-12T18:01:46.068" v="93" actId="22"/>
        <pc:sldMkLst>
          <pc:docMk/>
          <pc:sldMk cId="422569663" sldId="283"/>
        </pc:sldMkLst>
        <pc:picChg chg="add">
          <ac:chgData name="Santos, Guilherme (RIS-SAO)" userId="dabf3843-f45f-4f82-aeea-7e69ff969c11" providerId="ADAL" clId="{DF3A0E14-9EEF-493D-9D7C-2072F9660C3D}" dt="2023-08-12T18:01:46.068" v="93" actId="22"/>
          <ac:picMkLst>
            <pc:docMk/>
            <pc:sldMk cId="422569663" sldId="283"/>
            <ac:picMk id="3" creationId="{C6C9C5F4-6A02-9807-EF65-3ECFC25805A1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8:02:10.482" v="95" actId="22"/>
        <pc:sldMkLst>
          <pc:docMk/>
          <pc:sldMk cId="3457164651" sldId="284"/>
        </pc:sldMkLst>
        <pc:picChg chg="add">
          <ac:chgData name="Santos, Guilherme (RIS-SAO)" userId="dabf3843-f45f-4f82-aeea-7e69ff969c11" providerId="ADAL" clId="{DF3A0E14-9EEF-493D-9D7C-2072F9660C3D}" dt="2023-08-12T18:02:10.482" v="95" actId="22"/>
          <ac:picMkLst>
            <pc:docMk/>
            <pc:sldMk cId="3457164651" sldId="284"/>
            <ac:picMk id="3" creationId="{1591C5AA-110B-D41B-E091-8BA55A7EC5AA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8:06:04.467" v="97" actId="22"/>
        <pc:sldMkLst>
          <pc:docMk/>
          <pc:sldMk cId="3664241067" sldId="285"/>
        </pc:sldMkLst>
        <pc:picChg chg="add">
          <ac:chgData name="Santos, Guilherme (RIS-SAO)" userId="dabf3843-f45f-4f82-aeea-7e69ff969c11" providerId="ADAL" clId="{DF3A0E14-9EEF-493D-9D7C-2072F9660C3D}" dt="2023-08-12T18:06:04.467" v="97" actId="22"/>
          <ac:picMkLst>
            <pc:docMk/>
            <pc:sldMk cId="3664241067" sldId="285"/>
            <ac:picMk id="3" creationId="{F366C710-EBEC-29D0-E345-E5B2076FA9EC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8:09:43.656" v="101" actId="1076"/>
        <pc:sldMkLst>
          <pc:docMk/>
          <pc:sldMk cId="3706553493" sldId="286"/>
        </pc:sldMkLst>
        <pc:picChg chg="add mod">
          <ac:chgData name="Santos, Guilherme (RIS-SAO)" userId="dabf3843-f45f-4f82-aeea-7e69ff969c11" providerId="ADAL" clId="{DF3A0E14-9EEF-493D-9D7C-2072F9660C3D}" dt="2023-08-12T18:09:43.656" v="101" actId="1076"/>
          <ac:picMkLst>
            <pc:docMk/>
            <pc:sldMk cId="3706553493" sldId="286"/>
            <ac:picMk id="3" creationId="{4218E6C6-2D0E-7614-C3AB-67C821315A76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8:14:56.912" v="105" actId="1076"/>
        <pc:sldMkLst>
          <pc:docMk/>
          <pc:sldMk cId="1833102318" sldId="287"/>
        </pc:sldMkLst>
        <pc:picChg chg="add mod">
          <ac:chgData name="Santos, Guilherme (RIS-SAO)" userId="dabf3843-f45f-4f82-aeea-7e69ff969c11" providerId="ADAL" clId="{DF3A0E14-9EEF-493D-9D7C-2072F9660C3D}" dt="2023-08-12T18:14:56.912" v="105" actId="1076"/>
          <ac:picMkLst>
            <pc:docMk/>
            <pc:sldMk cId="1833102318" sldId="287"/>
            <ac:picMk id="3" creationId="{F5F2792F-A6E2-B8A0-903B-7AE3CE971AB2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9:11:04.014" v="109" actId="1076"/>
        <pc:sldMkLst>
          <pc:docMk/>
          <pc:sldMk cId="2758595864" sldId="288"/>
        </pc:sldMkLst>
        <pc:picChg chg="add mod">
          <ac:chgData name="Santos, Guilherme (RIS-SAO)" userId="dabf3843-f45f-4f82-aeea-7e69ff969c11" providerId="ADAL" clId="{DF3A0E14-9EEF-493D-9D7C-2072F9660C3D}" dt="2023-08-12T19:11:04.014" v="109" actId="1076"/>
          <ac:picMkLst>
            <pc:docMk/>
            <pc:sldMk cId="2758595864" sldId="288"/>
            <ac:picMk id="3" creationId="{2483BA8C-C3C8-C7CC-01DA-4297C3FA43A3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9:12:53.889" v="113" actId="1076"/>
        <pc:sldMkLst>
          <pc:docMk/>
          <pc:sldMk cId="2406761109" sldId="289"/>
        </pc:sldMkLst>
        <pc:picChg chg="add mod">
          <ac:chgData name="Santos, Guilherme (RIS-SAO)" userId="dabf3843-f45f-4f82-aeea-7e69ff969c11" providerId="ADAL" clId="{DF3A0E14-9EEF-493D-9D7C-2072F9660C3D}" dt="2023-08-12T19:12:53.889" v="113" actId="1076"/>
          <ac:picMkLst>
            <pc:docMk/>
            <pc:sldMk cId="2406761109" sldId="289"/>
            <ac:picMk id="3" creationId="{779E2695-1C07-9620-F78A-89F1565D3CC5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9:26:34.908" v="118" actId="1076"/>
        <pc:sldMkLst>
          <pc:docMk/>
          <pc:sldMk cId="2330007052" sldId="290"/>
        </pc:sldMkLst>
        <pc:picChg chg="add mod">
          <ac:chgData name="Santos, Guilherme (RIS-SAO)" userId="dabf3843-f45f-4f82-aeea-7e69ff969c11" providerId="ADAL" clId="{DF3A0E14-9EEF-493D-9D7C-2072F9660C3D}" dt="2023-08-12T19:26:34.908" v="118" actId="1076"/>
          <ac:picMkLst>
            <pc:docMk/>
            <pc:sldMk cId="2330007052" sldId="290"/>
            <ac:picMk id="3" creationId="{35B293F1-F27D-0C95-F6CE-28283A388D7F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9:39:01.463" v="119" actId="22"/>
        <pc:sldMkLst>
          <pc:docMk/>
          <pc:sldMk cId="2179247691" sldId="291"/>
        </pc:sldMkLst>
        <pc:picChg chg="add">
          <ac:chgData name="Santos, Guilherme (RIS-SAO)" userId="dabf3843-f45f-4f82-aeea-7e69ff969c11" providerId="ADAL" clId="{DF3A0E14-9EEF-493D-9D7C-2072F9660C3D}" dt="2023-08-12T19:39:01.463" v="119" actId="22"/>
          <ac:picMkLst>
            <pc:docMk/>
            <pc:sldMk cId="2179247691" sldId="291"/>
            <ac:picMk id="3" creationId="{E781541F-76EA-BBCC-8162-EA38E7C33128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9:40:20.597" v="123" actId="1076"/>
        <pc:sldMkLst>
          <pc:docMk/>
          <pc:sldMk cId="3130974679" sldId="292"/>
        </pc:sldMkLst>
        <pc:picChg chg="add mod">
          <ac:chgData name="Santos, Guilherme (RIS-SAO)" userId="dabf3843-f45f-4f82-aeea-7e69ff969c11" providerId="ADAL" clId="{DF3A0E14-9EEF-493D-9D7C-2072F9660C3D}" dt="2023-08-12T19:40:20.597" v="123" actId="1076"/>
          <ac:picMkLst>
            <pc:docMk/>
            <pc:sldMk cId="3130974679" sldId="292"/>
            <ac:picMk id="3" creationId="{018AC0F8-C1CC-723E-5784-5B8AC478496B}"/>
          </ac:picMkLst>
        </pc:picChg>
      </pc:sldChg>
      <pc:sldChg chg="addSp new mod">
        <pc:chgData name="Santos, Guilherme (RIS-SAO)" userId="dabf3843-f45f-4f82-aeea-7e69ff969c11" providerId="ADAL" clId="{DF3A0E14-9EEF-493D-9D7C-2072F9660C3D}" dt="2023-08-12T19:46:34.982" v="125" actId="22"/>
        <pc:sldMkLst>
          <pc:docMk/>
          <pc:sldMk cId="2516035545" sldId="293"/>
        </pc:sldMkLst>
        <pc:picChg chg="add">
          <ac:chgData name="Santos, Guilherme (RIS-SAO)" userId="dabf3843-f45f-4f82-aeea-7e69ff969c11" providerId="ADAL" clId="{DF3A0E14-9EEF-493D-9D7C-2072F9660C3D}" dt="2023-08-12T19:46:34.982" v="125" actId="22"/>
          <ac:picMkLst>
            <pc:docMk/>
            <pc:sldMk cId="2516035545" sldId="293"/>
            <ac:picMk id="3" creationId="{EE56D25B-5E26-E46D-DCD6-06599F0D645C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2T19:46:52.831" v="129" actId="1076"/>
        <pc:sldMkLst>
          <pc:docMk/>
          <pc:sldMk cId="2611812464" sldId="294"/>
        </pc:sldMkLst>
        <pc:picChg chg="add mod">
          <ac:chgData name="Santos, Guilherme (RIS-SAO)" userId="dabf3843-f45f-4f82-aeea-7e69ff969c11" providerId="ADAL" clId="{DF3A0E14-9EEF-493D-9D7C-2072F9660C3D}" dt="2023-08-12T19:46:52.831" v="129" actId="1076"/>
          <ac:picMkLst>
            <pc:docMk/>
            <pc:sldMk cId="2611812464" sldId="294"/>
            <ac:picMk id="3" creationId="{F7E90478-D7FD-F75C-C6F8-2A9D4ACFC220}"/>
          </ac:picMkLst>
        </pc:picChg>
      </pc:sldChg>
      <pc:sldChg chg="addSp modSp new mod">
        <pc:chgData name="Santos, Guilherme (RIS-SAO)" userId="dabf3843-f45f-4f82-aeea-7e69ff969c11" providerId="ADAL" clId="{DF3A0E14-9EEF-493D-9D7C-2072F9660C3D}" dt="2023-08-14T23:15:15.476" v="1322" actId="6549"/>
        <pc:sldMkLst>
          <pc:docMk/>
          <pc:sldMk cId="1764904870" sldId="295"/>
        </pc:sldMkLst>
        <pc:spChg chg="add mod">
          <ac:chgData name="Santos, Guilherme (RIS-SAO)" userId="dabf3843-f45f-4f82-aeea-7e69ff969c11" providerId="ADAL" clId="{DF3A0E14-9EEF-493D-9D7C-2072F9660C3D}" dt="2023-08-14T23:15:15.476" v="1322" actId="6549"/>
          <ac:spMkLst>
            <pc:docMk/>
            <pc:sldMk cId="1764904870" sldId="295"/>
            <ac:spMk id="3" creationId="{8594A990-EF90-C4EE-535F-F35DE16D3E59}"/>
          </ac:spMkLst>
        </pc:spChg>
      </pc:sldChg>
      <pc:sldChg chg="modSp add mod ord">
        <pc:chgData name="Santos, Guilherme (RIS-SAO)" userId="dabf3843-f45f-4f82-aeea-7e69ff969c11" providerId="ADAL" clId="{DF3A0E14-9EEF-493D-9D7C-2072F9660C3D}" dt="2023-08-14T23:37:05.402" v="3180" actId="21"/>
        <pc:sldMkLst>
          <pc:docMk/>
          <pc:sldMk cId="310842839" sldId="296"/>
        </pc:sldMkLst>
        <pc:spChg chg="mod">
          <ac:chgData name="Santos, Guilherme (RIS-SAO)" userId="dabf3843-f45f-4f82-aeea-7e69ff969c11" providerId="ADAL" clId="{DF3A0E14-9EEF-493D-9D7C-2072F9660C3D}" dt="2023-08-14T23:37:05.402" v="3180" actId="21"/>
          <ac:spMkLst>
            <pc:docMk/>
            <pc:sldMk cId="310842839" sldId="296"/>
            <ac:spMk id="3" creationId="{8594A990-EF90-C4EE-535F-F35DE16D3E59}"/>
          </ac:spMkLst>
        </pc:spChg>
      </pc:sldChg>
      <pc:sldChg chg="addSp modSp new del mod">
        <pc:chgData name="Santos, Guilherme (RIS-SAO)" userId="dabf3843-f45f-4f82-aeea-7e69ff969c11" providerId="ADAL" clId="{DF3A0E14-9EEF-493D-9D7C-2072F9660C3D}" dt="2023-08-14T23:46:04.699" v="3187" actId="47"/>
        <pc:sldMkLst>
          <pc:docMk/>
          <pc:sldMk cId="839214224" sldId="297"/>
        </pc:sldMkLst>
        <pc:spChg chg="add mod">
          <ac:chgData name="Santos, Guilherme (RIS-SAO)" userId="dabf3843-f45f-4f82-aeea-7e69ff969c11" providerId="ADAL" clId="{DF3A0E14-9EEF-493D-9D7C-2072F9660C3D}" dt="2023-08-14T23:37:34.453" v="3186" actId="14100"/>
          <ac:spMkLst>
            <pc:docMk/>
            <pc:sldMk cId="839214224" sldId="297"/>
            <ac:spMk id="3" creationId="{914C5EED-6CDC-5BD9-FEF5-4A7E9B6CE2DD}"/>
          </ac:spMkLst>
        </pc:spChg>
      </pc:sldChg>
    </pc:docChg>
  </pc:docChgLst>
  <pc:docChgLst>
    <pc:chgData name="Santos, Guilherme (RIS-SAO)" userId="dabf3843-f45f-4f82-aeea-7e69ff969c11" providerId="ADAL" clId="{FFA3B274-0473-4E2E-829F-934A372B1A84}"/>
    <pc:docChg chg="addSld delSld modSld">
      <pc:chgData name="Santos, Guilherme (RIS-SAO)" userId="dabf3843-f45f-4f82-aeea-7e69ff969c11" providerId="ADAL" clId="{FFA3B274-0473-4E2E-829F-934A372B1A84}" dt="2023-11-18T18:31:12.630" v="14" actId="14100"/>
      <pc:docMkLst>
        <pc:docMk/>
      </pc:docMkLst>
      <pc:sldChg chg="addSp modSp new mod">
        <pc:chgData name="Santos, Guilherme (RIS-SAO)" userId="dabf3843-f45f-4f82-aeea-7e69ff969c11" providerId="ADAL" clId="{FFA3B274-0473-4E2E-829F-934A372B1A84}" dt="2023-11-18T18:31:12.630" v="14" actId="14100"/>
        <pc:sldMkLst>
          <pc:docMk/>
          <pc:sldMk cId="321686363" sldId="297"/>
        </pc:sldMkLst>
        <pc:picChg chg="add mod">
          <ac:chgData name="Santos, Guilherme (RIS-SAO)" userId="dabf3843-f45f-4f82-aeea-7e69ff969c11" providerId="ADAL" clId="{FFA3B274-0473-4E2E-829F-934A372B1A84}" dt="2023-11-18T18:30:53.747" v="11" actId="1076"/>
          <ac:picMkLst>
            <pc:docMk/>
            <pc:sldMk cId="321686363" sldId="297"/>
            <ac:picMk id="3" creationId="{964E4520-5CCE-DDD2-4AD7-00D3102452BB}"/>
          </ac:picMkLst>
        </pc:picChg>
        <pc:picChg chg="add mod">
          <ac:chgData name="Santos, Guilherme (RIS-SAO)" userId="dabf3843-f45f-4f82-aeea-7e69ff969c11" providerId="ADAL" clId="{FFA3B274-0473-4E2E-829F-934A372B1A84}" dt="2023-11-18T18:31:12.630" v="14" actId="14100"/>
          <ac:picMkLst>
            <pc:docMk/>
            <pc:sldMk cId="321686363" sldId="297"/>
            <ac:picMk id="5" creationId="{D077DB4D-4BCB-3976-410F-81336008111D}"/>
          </ac:picMkLst>
        </pc:picChg>
      </pc:sldChg>
      <pc:sldChg chg="addSp modSp new del mod">
        <pc:chgData name="Santos, Guilherme (RIS-SAO)" userId="dabf3843-f45f-4f82-aeea-7e69ff969c11" providerId="ADAL" clId="{FFA3B274-0473-4E2E-829F-934A372B1A84}" dt="2023-11-16T16:05:39.533" v="8" actId="47"/>
        <pc:sldMkLst>
          <pc:docMk/>
          <pc:sldMk cId="1948220115" sldId="297"/>
        </pc:sldMkLst>
        <pc:spChg chg="add mod">
          <ac:chgData name="Santos, Guilherme (RIS-SAO)" userId="dabf3843-f45f-4f82-aeea-7e69ff969c11" providerId="ADAL" clId="{FFA3B274-0473-4E2E-829F-934A372B1A84}" dt="2023-11-16T16:02:47.846" v="7" actId="1076"/>
          <ac:spMkLst>
            <pc:docMk/>
            <pc:sldMk cId="1948220115" sldId="297"/>
            <ac:spMk id="5" creationId="{3C0C8320-B6D2-7A02-0F4F-355221DB1341}"/>
          </ac:spMkLst>
        </pc:spChg>
        <pc:picChg chg="add">
          <ac:chgData name="Santos, Guilherme (RIS-SAO)" userId="dabf3843-f45f-4f82-aeea-7e69ff969c11" providerId="ADAL" clId="{FFA3B274-0473-4E2E-829F-934A372B1A84}" dt="2023-11-16T15:59:18.700" v="1" actId="22"/>
          <ac:picMkLst>
            <pc:docMk/>
            <pc:sldMk cId="1948220115" sldId="297"/>
            <ac:picMk id="3" creationId="{30A45473-48E1-A957-DD22-6932D14A68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CBEF-F9BA-A2F1-19FC-55EC1E57E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94CC1-E023-EB85-8555-FD89866A3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2AFBF-46DE-5C20-BF1D-7FA5311D0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81CE9-4BB0-668F-F152-7228FBB6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8C506-0AAD-C82F-EC0D-09081D07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66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D6D6-CBBD-ABE6-E8C5-B3621EF2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304E0-B823-534E-3D91-1BC49FF4D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E191-8FE2-D2F7-C198-2AD1B900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CE45-AAF8-F33D-C48F-1B75276D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1092B-EAF5-40D7-9AFB-C70BD3E7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42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EA01B-AEA4-9CC2-8039-56AAF8FEA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A2A5E-A277-60BA-F679-B3928D2D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8D451-53A6-2526-C1EF-FE663402A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4FB59-E6A4-1585-0544-63FF1BEE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72B89-BD4C-4E3D-2435-19B69977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33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1AC3-F502-CE3A-1C1C-11758FE7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0DB42-2ED6-5C3B-E8E7-4941EC6D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2C214-9B1F-ABEE-6D97-5A56889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94DE-124E-740C-B238-6A74B54C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045B1-9575-BAC3-9FDE-99A5BA63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67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210A-0A26-0D46-A66B-46738124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0633B-11A0-0BD2-6FA2-B49051E62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8B656-CE1A-8CAC-2E6D-F9AC2A0F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76A32-0090-2921-30B4-73B7C572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6A514-7535-94F3-4EA5-6C58D8CC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42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929-21BC-9F90-9E9E-F6CB192D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1679-91C9-1B5B-351D-331347187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6FB82-6A92-9727-5457-31A56070F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7198A-23D8-D59C-7064-848F171E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9670E-2A47-BF40-1A1E-C8134297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5AF44-200B-F31E-273E-26A2E9E4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68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B460D-CF6E-7CAC-D1EA-7B4C029B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979CA-32B4-AC57-6997-50E63952E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4B12C-2D37-FF0C-9538-D350BE833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5FCF8-109D-A086-17EA-89438873C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22A2D-1A84-424D-5AB6-2E00AA602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DF87E6-CD4F-E91A-A4FA-22B3D685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04EF4-A5E4-B8FB-A7A0-0DCE4857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0C67E-62CF-CCF9-7F1D-62CAA986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27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AF55-6DCA-D3C0-B18B-CDCCB71D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970D3-B2CE-8A1D-33E2-1F5EBFBA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2C781-9878-441C-E226-593C49EB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AF5F2-BDE0-621A-574B-8ACA938D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19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D79E4B-8D9C-BD7F-096F-FA6AFB30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363D9-5227-AAC5-C8B6-EC5DA5862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813D-47F8-B6D1-ED5C-8F8BEF22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29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46AB-2F14-6099-E594-4279681AF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3FED6-6AB3-85FB-068C-172F3B548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E3D9C-960C-F113-7355-27D5E712D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2EC24-BBB3-DCF4-655A-89BB779B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FA8C7-2EE5-2C53-3432-2F9A9D7B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CC96B-B673-8F92-D7F4-5A2A472C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38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EE80-F07A-ED6C-3E87-9131BB81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490D0-C454-4C3B-A456-DD1EA3DF3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EE721-3012-30D7-014C-3018CE794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399CB-835F-8D6A-5D94-2BFDB150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E9E98-7CDA-586B-1AFC-9A2E431A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042AB-E822-D786-D4B0-C8A62BC3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74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9BB429-BE4C-C731-7D7C-66258BF6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04D12-94C8-C650-215A-F7D5ADD9F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973D6-8D24-1DFE-E589-15FC8566C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CCB96-3387-4233-9857-1EA35B64C0BB}" type="datetimeFigureOut">
              <a:rPr lang="pt-BR" smtClean="0"/>
              <a:t>18/11/2023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884F7-19A7-E43B-302A-F012B9905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B989F-25BA-931A-F401-21AA21449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7EBCF-929B-4291-9DA1-3E35D344B8A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58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54664-E173-7FE8-014C-167F4426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2142945"/>
            <a:ext cx="1006933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71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F08F-02CE-BA32-6390-CB1DD700D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876"/>
            <a:ext cx="12192000" cy="33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7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30902-44B9-70D0-152E-4BE8F90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881"/>
            <a:ext cx="12192000" cy="58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85BCC-790D-A817-B8C3-F1A4201F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310"/>
            <a:ext cx="12192000" cy="595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87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E4520-5CCE-DDD2-4AD7-00D31024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514622"/>
            <a:ext cx="8973802" cy="4105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7DB4D-4BCB-3976-410F-81336008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71" y="942183"/>
            <a:ext cx="883933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F5D4A-755B-9F83-DF1A-21D565CA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40" y="1711502"/>
            <a:ext cx="5391902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72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492C2-A103-ACAB-129B-6ED0C88B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569458"/>
            <a:ext cx="11014364" cy="52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6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2FA10-A118-8EE6-B4D7-317FB902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57"/>
            <a:ext cx="12192000" cy="598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E899F-8A9C-78AC-27CA-5D33BEA7E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" y="550321"/>
            <a:ext cx="11360727" cy="57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02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F4668-19B2-1996-C1DF-E0BCEC78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" y="499335"/>
            <a:ext cx="11804073" cy="58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80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0F2B7-B266-9F09-ECE9-415A62F5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220"/>
            <a:ext cx="12192000" cy="28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6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A49F27-AE21-964D-ABC7-817A9D7D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633022"/>
            <a:ext cx="10555173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3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E936E-0D89-2608-9AA4-AD43A196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486727"/>
            <a:ext cx="11854375" cy="58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06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DEBB9-7948-07C5-8337-C073ED59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584802"/>
            <a:ext cx="11854375" cy="56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2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FE165-3E18-A28F-CAA3-530107D5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01" y="1909550"/>
            <a:ext cx="589679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8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2AD52-2A7A-833A-8AD7-8BD43A4D2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1452286"/>
            <a:ext cx="11622122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9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C62F9-1A6B-C4CA-BE27-9D4A922F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472"/>
            <a:ext cx="12192000" cy="61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70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02F54-4785-0D6F-B53C-89B97AA9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1" y="474848"/>
            <a:ext cx="11601157" cy="59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19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08067-7608-B5D8-5436-C8B27131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2" y="659152"/>
            <a:ext cx="11558954" cy="52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7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55A65B-30FB-A2EE-2068-E2E9F1E5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651"/>
            <a:ext cx="12192000" cy="55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53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71C33-F7AA-4632-1400-CA1E5B91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23" y="629649"/>
            <a:ext cx="11707135" cy="559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2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990D2-C324-14B5-419B-F67D5494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3" y="655074"/>
            <a:ext cx="11635313" cy="55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6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77F5E-9AC8-1CED-135F-9BA560C1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07" y="351807"/>
            <a:ext cx="4934639" cy="2553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2565F-B7C7-4003-79BE-6AF9AD065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546" y="3791106"/>
            <a:ext cx="6477904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23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373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9C5F4-6A02-9807-EF65-3ECFC258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847364"/>
            <a:ext cx="1100291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9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1C5AA-110B-D41B-E091-8BA55A7EC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75"/>
            <a:ext cx="12192000" cy="63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64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C710-EBEC-29D0-E345-E5B2076FA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946"/>
            <a:ext cx="12192000" cy="59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41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8E6C6-2D0E-7614-C3AB-67C82131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70" y="581891"/>
            <a:ext cx="11528212" cy="58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53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2792F-A6E2-B8A0-903B-7AE3CE97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543043"/>
            <a:ext cx="11776364" cy="57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2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3BA8C-C3C8-C7CC-01DA-4297C3FA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81" y="658706"/>
            <a:ext cx="11010545" cy="55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9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E2695-1C07-9620-F78A-89F1565D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43" y="653094"/>
            <a:ext cx="11010314" cy="55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61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293F1-F27D-0C95-F6CE-28283A38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8" y="432721"/>
            <a:ext cx="11179126" cy="57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07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1541F-76EA-BBCC-8162-EA38E7C3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121"/>
            <a:ext cx="12192000" cy="30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7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01519-315E-462D-980E-032AB4EF8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754"/>
            <a:ext cx="12192000" cy="57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71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AC0F8-C1CC-723E-5784-5B8AC478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20" y="363784"/>
            <a:ext cx="11448994" cy="61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74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6D25B-5E26-E46D-DCD6-06599F0D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35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90478-D7FD-F75C-C6F8-2A9D4ACFC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" y="659648"/>
            <a:ext cx="11432345" cy="55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1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94A990-EF90-C4EE-535F-F35DE16D3E59}"/>
              </a:ext>
            </a:extLst>
          </p:cNvPr>
          <p:cNvSpPr txBox="1"/>
          <p:nvPr/>
        </p:nvSpPr>
        <p:spPr>
          <a:xfrm>
            <a:off x="304799" y="640002"/>
            <a:ext cx="118872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Identificar formatos de dados comuns</a:t>
            </a:r>
          </a:p>
          <a:p>
            <a:pPr algn="l"/>
            <a:endParaRPr lang="pt-BR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lvl="1"/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Os dados são representação de fatos que configura-se em uma entidade, como por exemplo, o documento de identificação nele consiste fatos que traz uma </a:t>
            </a:r>
            <a:r>
              <a:rPr lang="pt-BR" dirty="0" err="1">
                <a:solidFill>
                  <a:srgbClr val="161616"/>
                </a:solidFill>
                <a:latin typeface="Segoe UI" panose="020B0502040204020203" pitchFamily="34" charset="0"/>
              </a:rPr>
              <a:t>representavidade</a:t>
            </a:r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 e unicidade (fatos) de um indivíduo (entidade)</a:t>
            </a:r>
          </a:p>
          <a:p>
            <a:pPr algn="l"/>
            <a:endParaRPr lang="pt-BR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algn="l"/>
            <a:r>
              <a:rPr lang="pt-BR" b="1" dirty="0">
                <a:solidFill>
                  <a:srgbClr val="161616"/>
                </a:solidFill>
                <a:latin typeface="Segoe UI" panose="020B0502040204020203" pitchFamily="34" charset="0"/>
              </a:rPr>
              <a:t>	Dados estruturados</a:t>
            </a:r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: possui estruturas fixas e tabulares (Coluna e Valores) e são armazenados pelos Banco de dados tradicionais(SQL, Oracle, </a:t>
            </a:r>
            <a:r>
              <a:rPr lang="pt-BR" dirty="0" err="1">
                <a:solidFill>
                  <a:srgbClr val="161616"/>
                </a:solidFill>
                <a:latin typeface="Segoe UI" panose="020B0502040204020203" pitchFamily="34" charset="0"/>
              </a:rPr>
              <a:t>etc</a:t>
            </a:r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) que possui a estratégia de serem relacionais.</a:t>
            </a:r>
          </a:p>
          <a:p>
            <a:pPr algn="l"/>
            <a:endParaRPr lang="pt-BR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algn="l"/>
            <a:r>
              <a:rPr lang="pt-BR" b="1" dirty="0">
                <a:solidFill>
                  <a:srgbClr val="161616"/>
                </a:solidFill>
                <a:latin typeface="Segoe UI" panose="020B0502040204020203" pitchFamily="34" charset="0"/>
              </a:rPr>
              <a:t> 	Dados </a:t>
            </a:r>
            <a:r>
              <a:rPr lang="pt-BR" b="1" dirty="0" err="1">
                <a:solidFill>
                  <a:srgbClr val="161616"/>
                </a:solidFill>
                <a:latin typeface="Segoe UI" panose="020B0502040204020203" pitchFamily="34" charset="0"/>
              </a:rPr>
              <a:t>semi-estruturados</a:t>
            </a:r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: possui alguma estrutura de representatividade de chave e valor, com o padrão pré-definido é possível criar validações de </a:t>
            </a:r>
            <a:r>
              <a:rPr lang="pt-BR" dirty="0" err="1">
                <a:solidFill>
                  <a:srgbClr val="161616"/>
                </a:solidFill>
                <a:latin typeface="Segoe UI" panose="020B0502040204020203" pitchFamily="34" charset="0"/>
              </a:rPr>
              <a:t>Schema</a:t>
            </a:r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 como nos padrões de XML, JSON e CSV.</a:t>
            </a:r>
          </a:p>
          <a:p>
            <a:pPr algn="l"/>
            <a:endParaRPr lang="pt-BR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r>
              <a:rPr lang="pt-BR" b="1" dirty="0">
                <a:solidFill>
                  <a:srgbClr val="161616"/>
                </a:solidFill>
                <a:latin typeface="Segoe UI" panose="020B0502040204020203" pitchFamily="34" charset="0"/>
              </a:rPr>
              <a:t>	Dados não-estruturados</a:t>
            </a:r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: podemos dizer que são dados complexos que necessitam de outros programas para interpretá-los, como  imagens, vídeos, documentos, etc. Não existe uma padronização representa-los.</a:t>
            </a:r>
          </a:p>
          <a:p>
            <a:pPr algn="l"/>
            <a:endParaRPr lang="pt-B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Descrever as opções para armazenar dados em arquivos</a:t>
            </a:r>
          </a:p>
          <a:p>
            <a:pPr algn="l"/>
            <a:endParaRPr lang="pt-BR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lvl="1"/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	As organizações armazenam seus eventos em registros que podem ser representados nos formatos acima e estes registros podem estar tanto em um Banco de dados ou em arquivos.</a:t>
            </a:r>
          </a:p>
        </p:txBody>
      </p:sp>
    </p:spTree>
    <p:extLst>
      <p:ext uri="{BB962C8B-B14F-4D97-AF65-F5344CB8AC3E}">
        <p14:creationId xmlns:p14="http://schemas.microsoft.com/office/powerpoint/2010/main" val="176490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BFBDC-28DB-3DBA-E398-959E2B5B6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707"/>
            <a:ext cx="12192000" cy="59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94A990-EF90-C4EE-535F-F35DE16D3E59}"/>
              </a:ext>
            </a:extLst>
          </p:cNvPr>
          <p:cNvSpPr txBox="1"/>
          <p:nvPr/>
        </p:nvSpPr>
        <p:spPr>
          <a:xfrm>
            <a:off x="304799" y="640002"/>
            <a:ext cx="118872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Descrever as opções para armazenar dados em bancos de dados</a:t>
            </a:r>
          </a:p>
          <a:p>
            <a:pPr algn="l"/>
            <a:r>
              <a:rPr lang="pt-B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	</a:t>
            </a:r>
            <a:r>
              <a:rPr lang="pt-BR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Arquivo delimitado </a:t>
            </a:r>
            <a:r>
              <a:rPr lang="pt-B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: São arquivos com delimitadores que irão representar o termino do campo e linha, por exemplo o CSV (separados por vírgula) e o TSV (separador por tabulação)</a:t>
            </a:r>
          </a:p>
          <a:p>
            <a:pPr algn="l"/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	</a:t>
            </a:r>
            <a:r>
              <a:rPr lang="pt-BR" b="1" dirty="0">
                <a:solidFill>
                  <a:srgbClr val="161616"/>
                </a:solidFill>
                <a:latin typeface="Segoe UI" panose="020B0502040204020203" pitchFamily="34" charset="0"/>
              </a:rPr>
              <a:t>Arquivo JSON</a:t>
            </a:r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: São arquivos com representação hierárquica com a definição de sua entidade de dados bem definidos por {...} e listas por [...]</a:t>
            </a:r>
          </a:p>
          <a:p>
            <a:pPr algn="l"/>
            <a:r>
              <a:rPr lang="pt-B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	</a:t>
            </a:r>
            <a:r>
              <a:rPr lang="pt-BR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Arquivo XML</a:t>
            </a:r>
            <a:r>
              <a:rPr lang="pt-B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: </a:t>
            </a:r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São arquivos com representação hierárquica com formato legível, muito utilizado no início das integrações sistêmicas nas décadas de 90 e 00, seus elementos e atributos são delimitados por colchetes “&lt;&gt;...&lt;/&gt;”. Atualmente sendo substituído pelo JSON por ter um formato menor.</a:t>
            </a:r>
          </a:p>
          <a:p>
            <a:pPr algn="l"/>
            <a:r>
              <a:rPr lang="pt-B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	</a:t>
            </a:r>
            <a:r>
              <a:rPr lang="pt-BR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BLOB</a:t>
            </a:r>
            <a:r>
              <a:rPr lang="pt-BR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: São arquivos armazenados no formato binário</a:t>
            </a:r>
          </a:p>
          <a:p>
            <a:pPr algn="l"/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	</a:t>
            </a:r>
            <a:r>
              <a:rPr lang="pt-BR" b="1" dirty="0">
                <a:solidFill>
                  <a:srgbClr val="161616"/>
                </a:solidFill>
                <a:latin typeface="Segoe UI" panose="020B0502040204020203" pitchFamily="34" charset="0"/>
              </a:rPr>
              <a:t>Formatos Otimizados:</a:t>
            </a:r>
          </a:p>
          <a:p>
            <a:pPr algn="l"/>
            <a:r>
              <a:rPr lang="pt-BR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		AVRO : </a:t>
            </a:r>
            <a:r>
              <a:rPr lang="pt-BR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é um formato baseado em linha, foi criado pelo Apache, cada registro possui um cabeçalho que descreve a estrutura de armazenamento do registro, este cabeçalho em estrutura JSON, possui dados binários que fornece uma forma otimizada para encontrar o registro e seus campos contido nele.</a:t>
            </a:r>
          </a:p>
          <a:p>
            <a:pPr algn="l"/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		</a:t>
            </a:r>
            <a:r>
              <a:rPr lang="pt-BR" b="1" dirty="0">
                <a:solidFill>
                  <a:srgbClr val="161616"/>
                </a:solidFill>
                <a:latin typeface="Segoe UI" panose="020B0502040204020203" pitchFamily="34" charset="0"/>
              </a:rPr>
              <a:t>ORC</a:t>
            </a:r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: é um formato baseado em colunas, foi criado pelo </a:t>
            </a:r>
            <a:r>
              <a:rPr lang="pt-BR" dirty="0" err="1">
                <a:solidFill>
                  <a:srgbClr val="161616"/>
                </a:solidFill>
                <a:latin typeface="Segoe UI" panose="020B0502040204020203" pitchFamily="34" charset="0"/>
              </a:rPr>
              <a:t>HortonWorks</a:t>
            </a:r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, para otimizar leituras do HIVE. O Arquivo ORC contém faixas dados, cada faixa possui dados de um coluna ou conjunto de colunas. Cada Faixa contém seu índice e no seu rodapé contagem media, soma, </a:t>
            </a:r>
            <a:r>
              <a:rPr lang="pt-BR" dirty="0" err="1">
                <a:solidFill>
                  <a:srgbClr val="161616"/>
                </a:solidFill>
                <a:latin typeface="Segoe UI" panose="020B0502040204020203" pitchFamily="34" charset="0"/>
              </a:rPr>
              <a:t>max</a:t>
            </a:r>
            <a:r>
              <a:rPr lang="pt-BR" dirty="0">
                <a:solidFill>
                  <a:srgbClr val="161616"/>
                </a:solidFill>
                <a:latin typeface="Segoe UI" panose="020B0502040204020203" pitchFamily="34" charset="0"/>
              </a:rPr>
              <a:t> e min sobre o dado da coluna.</a:t>
            </a:r>
          </a:p>
          <a:p>
            <a:pPr algn="l"/>
            <a:r>
              <a:rPr lang="pt-BR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		</a:t>
            </a:r>
            <a:r>
              <a:rPr lang="pt-BR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PARQUET: </a:t>
            </a:r>
            <a:r>
              <a:rPr lang="pt-BR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é um formato colunar, criado pela Cloudera e Twitter, contem grupo de linhas. Os dados de cada coluna são armazenados juntos no mesmo grupo e cada grupo de linhas contém uma ou mais parte dos dados. No arquivo Parquet contém o metadados que descreve o conjunto de linhas, que é utilizado para encontrar os dados contido nesses conjuntos.</a:t>
            </a:r>
          </a:p>
        </p:txBody>
      </p:sp>
    </p:spTree>
    <p:extLst>
      <p:ext uri="{BB962C8B-B14F-4D97-AF65-F5344CB8AC3E}">
        <p14:creationId xmlns:p14="http://schemas.microsoft.com/office/powerpoint/2010/main" val="31084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7E073-0A95-F5B5-66AC-CA1FAA05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" y="365150"/>
            <a:ext cx="11784037" cy="61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648FB-E5F1-FAAB-4FAF-101FDB8F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4" y="683977"/>
            <a:ext cx="11683031" cy="54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3333</TotalTime>
  <Words>502</Words>
  <Application>Microsoft Office PowerPoint</Application>
  <PresentationFormat>Widescreen</PresentationFormat>
  <Paragraphs>22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Santos, Guilherme (RIS-SAO)</dc:creator>
  <cp:lastModifiedBy>Santos, Guilherme (RIS-SAO)</cp:lastModifiedBy>
  <cp:revision>1</cp:revision>
  <dcterms:created xsi:type="dcterms:W3CDTF">2023-08-12T11:31:39Z</dcterms:created>
  <dcterms:modified xsi:type="dcterms:W3CDTF">2023-11-18T18:31:18Z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49ac42a-3eb4-4074-b885-aea26bd6241e_Enabled">
    <vt:lpwstr>true</vt:lpwstr>
  </property>
  <property fmtid="{D5CDD505-2E9C-101B-9397-08002B2CF9AE}" pid="3" name="MSIP_Label_549ac42a-3eb4-4074-b885-aea26bd6241e_SetDate">
    <vt:lpwstr>2023-08-12T11:31:46Z</vt:lpwstr>
  </property>
  <property fmtid="{D5CDD505-2E9C-101B-9397-08002B2CF9AE}" pid="4" name="MSIP_Label_549ac42a-3eb4-4074-b885-aea26bd6241e_Method">
    <vt:lpwstr>Standard</vt:lpwstr>
  </property>
  <property fmtid="{D5CDD505-2E9C-101B-9397-08002B2CF9AE}" pid="5" name="MSIP_Label_549ac42a-3eb4-4074-b885-aea26bd6241e_Name">
    <vt:lpwstr>General Business</vt:lpwstr>
  </property>
  <property fmtid="{D5CDD505-2E9C-101B-9397-08002B2CF9AE}" pid="6" name="MSIP_Label_549ac42a-3eb4-4074-b885-aea26bd6241e_SiteId">
    <vt:lpwstr>9274ee3f-9425-4109-a27f-9fb15c10675d</vt:lpwstr>
  </property>
  <property fmtid="{D5CDD505-2E9C-101B-9397-08002B2CF9AE}" pid="7" name="MSIP_Label_549ac42a-3eb4-4074-b885-aea26bd6241e_ActionId">
    <vt:lpwstr>68145c7b-3a0a-43b5-a1f6-14f0d60d0b56</vt:lpwstr>
  </property>
  <property fmtid="{D5CDD505-2E9C-101B-9397-08002B2CF9AE}" pid="8" name="MSIP_Label_549ac42a-3eb4-4074-b885-aea26bd6241e_ContentBits">
    <vt:lpwstr>0</vt:lpwstr>
  </property>
</Properties>
</file>